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4" r:id="rId3"/>
    <p:sldId id="265" r:id="rId4"/>
    <p:sldId id="263" r:id="rId5"/>
  </p:sldIdLst>
  <p:sldSz cx="9144000" cy="6858000" type="screen4x3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D7DDB-8C48-4461-AB4C-FDAC5005F7AE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3DFF-77BD-449B-A0C3-AD304CE757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954FB-5C58-44A4-83CF-398CF67C8879}" type="datetimeFigureOut">
              <a:rPr lang="nl-NL" smtClean="0"/>
              <a:t>4-9-2023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7340F-ACCB-4A5D-8CFE-605D800868B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1808-2C2B-4B49-B374-95C55408DB6B}" type="datetimeFigureOut">
              <a:rPr lang="nl-NL" smtClean="0"/>
              <a:pPr/>
              <a:t>4-9-2023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1657-B0E6-46DE-B6C8-1C16499BA4F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bijzonderbrabants.nl/onze-product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Y6YXmREnReY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9751"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6" descr="Logo_bijzonder brabants_liggend_kl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20688"/>
            <a:ext cx="4355976" cy="128844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716016" y="2276872"/>
            <a:ext cx="4427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Boer Henk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/>
              <a:t>1,5 ha open lucht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/>
              <a:t>Zo natuurlijk mogelijk telen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/>
              <a:t>100 bijzondere groenten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/>
              <a:t>Korte keten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/>
              <a:t>Groepsarrangementen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/>
              <a:t>Educatie - Klasseboeren</a:t>
            </a:r>
            <a:endParaRPr lang="nl-NL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akon.nl/uploadbestanden/hoogstraaten2-001-cr-640-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2808312" cy="2176442"/>
          </a:xfrm>
          <a:prstGeom prst="rect">
            <a:avLst/>
          </a:prstGeom>
          <a:noFill/>
        </p:spPr>
      </p:pic>
      <p:pic>
        <p:nvPicPr>
          <p:cNvPr id="16388" name="Picture 4" descr="http://s.hswstatic.com/gif/natural-gas-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317" y="955135"/>
            <a:ext cx="2591014" cy="2185835"/>
          </a:xfrm>
          <a:prstGeom prst="rect">
            <a:avLst/>
          </a:prstGeom>
          <a:noFill/>
        </p:spPr>
      </p:pic>
      <p:pic>
        <p:nvPicPr>
          <p:cNvPr id="16390" name="Picture 6" descr="http://www.lijmbeekstraat.nl/wp-content/uploads/2012/04/province_noord-brabant-vl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042" y="3789040"/>
            <a:ext cx="2754306" cy="2444430"/>
          </a:xfrm>
          <a:prstGeom prst="rect">
            <a:avLst/>
          </a:prstGeom>
          <a:noFill/>
        </p:spPr>
      </p:pic>
      <p:sp>
        <p:nvSpPr>
          <p:cNvPr id="9" name="Vermenigvuldigen 8"/>
          <p:cNvSpPr/>
          <p:nvPr/>
        </p:nvSpPr>
        <p:spPr>
          <a:xfrm>
            <a:off x="2033718" y="836712"/>
            <a:ext cx="1782198" cy="2304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ermenigvuldigen 9"/>
          <p:cNvSpPr/>
          <p:nvPr/>
        </p:nvSpPr>
        <p:spPr>
          <a:xfrm>
            <a:off x="5382090" y="836712"/>
            <a:ext cx="1782198" cy="230425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77" y="3789042"/>
            <a:ext cx="2530868" cy="25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42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13482" y="-1013485"/>
            <a:ext cx="7225555" cy="92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" name="Google Shape;161;p10" descr="Symbool_bijzonder brabants_Kleur.png">
            <a:hlinkClick r:id="rId4"/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33718" y="339205"/>
            <a:ext cx="1053433" cy="113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200416_150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059" t="14253" r="7573" b="10272"/>
          <a:stretch>
            <a:fillRect/>
          </a:stretch>
        </p:blipFill>
        <p:spPr>
          <a:xfrm>
            <a:off x="899592" y="188640"/>
            <a:ext cx="2409498" cy="3175089"/>
          </a:xfrm>
        </p:spPr>
      </p:pic>
      <p:pic>
        <p:nvPicPr>
          <p:cNvPr id="5" name="Afbeelding 4" descr="IMG_20210420_17093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211960" cy="31589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032448" cy="31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-6818" b="-5172"/>
          <a:stretch>
            <a:fillRect/>
          </a:stretch>
        </p:blipFill>
        <p:spPr bwMode="auto">
          <a:xfrm>
            <a:off x="395536" y="3573016"/>
            <a:ext cx="382254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19</Words>
  <Application>Microsoft Office PowerPoint</Application>
  <PresentationFormat>Diavoorstelling (4:3)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Dia 1</vt:lpstr>
      <vt:lpstr>Dia 2</vt:lpstr>
      <vt:lpstr>Dia 3</vt:lpstr>
      <vt:lpstr>Dia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1</dc:creator>
  <cp:lastModifiedBy>1</cp:lastModifiedBy>
  <cp:revision>60</cp:revision>
  <dcterms:created xsi:type="dcterms:W3CDTF">2022-11-22T08:32:49Z</dcterms:created>
  <dcterms:modified xsi:type="dcterms:W3CDTF">2023-09-04T17:21:14Z</dcterms:modified>
</cp:coreProperties>
</file>